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1"/>
  </p:notesMasterIdLst>
  <p:handoutMasterIdLst>
    <p:handoutMasterId r:id="rId12"/>
  </p:handoutMasterIdLst>
  <p:sldIdLst>
    <p:sldId id="532" r:id="rId2"/>
    <p:sldId id="1434" r:id="rId3"/>
    <p:sldId id="1435" r:id="rId4"/>
    <p:sldId id="1436" r:id="rId5"/>
    <p:sldId id="1440" r:id="rId6"/>
    <p:sldId id="1441" r:id="rId7"/>
    <p:sldId id="1438" r:id="rId8"/>
    <p:sldId id="1430" r:id="rId9"/>
    <p:sldId id="1431" r:id="rId10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5" d="100"/>
          <a:sy n="105" d="100"/>
        </p:scale>
        <p:origin x="954" y="102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30.03.2026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30.03.2026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16C3C-1BCF-DD15-F3C7-331E790C7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0A75E9B-A1EB-AC05-A057-F22956F0AE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1BFBD5B-1078-F5B8-A7F4-3B592ED55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3536B7-06B3-0371-13F9-0CB129A45D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65601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827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7040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DADA14-F506-FA2B-5CEE-9E6FB9CE4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42BB279-048E-8E78-EDA4-E8F00E98D5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D109D0E-FCF8-164F-E99D-9AEFD9016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783E4D8-C460-0303-6D4B-9995279F0E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869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3/30/2026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23.03.2026 </a:t>
            </a: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по </a:t>
            </a:r>
            <a:r>
              <a:rPr lang="ru-RU" sz="2900" b="1" dirty="0" smtClean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29.03.2026</a:t>
            </a:r>
            <a:endParaRPr lang="ru-RU" sz="2900" b="1" dirty="0">
              <a:ln w="22225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 марта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Премьер-министром Армении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Николом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Пашиняном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64" y="1271016"/>
            <a:ext cx="8810752" cy="495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F9DD1-8436-858B-A306-C25AD2639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38E6235-8853-00C5-58B6-22E44D3B890E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C43174E9-5D5A-EF5B-EFC3-064D058CF6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FF0D649-4780-36E6-72A6-5800AA5D07DB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 марта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Узбекистана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Шавкатом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Мирзиёевым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D5975D8F-47A3-0157-65F7-47777B25BD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31" y="1161605"/>
            <a:ext cx="9133434" cy="5137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6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марта в Кремле состоялась встреча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Премьер-министром Социалистической Республики Вьетнам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Фам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Тинем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9" name="Picture 2" descr="Встреча с Премьер-министром Вьетнама Фам Минь Тинем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558" y="1328312"/>
            <a:ext cx="8700380" cy="5368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4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546326" y="852623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марта в День работника культуры, губернатор Санкт-Петербурга Александр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Беглов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вручил в Смольном государственные награды, поощрения Президента России и награды губернатора Санкт-Петербурга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026" name="Picture 2" descr="https://www.gov.spb.ru/static/writable/cache/8d/d4/8dd4e5e5f603c5d8d8b693b03ddc5d5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0256" y="1367936"/>
            <a:ext cx="7717667" cy="514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13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A3DD8-D35E-BE52-0E09-4B8250C7D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EB2FB43-DB6F-DFD5-54D3-A9E596650D75}"/>
              </a:ext>
            </a:extLst>
          </p:cNvPr>
          <p:cNvSpPr txBox="1">
            <a:spLocks/>
          </p:cNvSpPr>
          <p:nvPr/>
        </p:nvSpPr>
        <p:spPr>
          <a:xfrm>
            <a:off x="637766" y="906180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B0316C41-E68A-5CF9-5287-876C48BE3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1D56A0-6DC3-8E9B-11F5-C344594C88CE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марта состоялся телефонный разговор Владимира Путина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Президентом Киргизской Республики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Садыром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Жапаровым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02149541-C08B-130C-0E35-6D78F758C2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93FCC47F-5F3F-85D5-CE06-C116F8422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F6477C91-E6A5-4992-4013-885AFD062D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3F891E30-89CF-0DB0-29FC-B3FB009647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20" y="1175472"/>
            <a:ext cx="9100720" cy="511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5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AE17B393-92FE-E423-BA23-4B0788E4B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85" y="1020535"/>
            <a:ext cx="8775825" cy="558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847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3" name="13020343110175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17464" y="884733"/>
            <a:ext cx="6222448" cy="593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2284</TotalTime>
  <Words>121</Words>
  <Application>Microsoft Office PowerPoint</Application>
  <PresentationFormat>Широкоэкранный</PresentationFormat>
  <Paragraphs>25</Paragraphs>
  <Slides>9</Slides>
  <Notes>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Серебровская Елена Владимировна</cp:lastModifiedBy>
  <cp:revision>1432</cp:revision>
  <cp:lastPrinted>2026-02-13T09:12:15Z</cp:lastPrinted>
  <dcterms:created xsi:type="dcterms:W3CDTF">2023-09-13T16:03:31Z</dcterms:created>
  <dcterms:modified xsi:type="dcterms:W3CDTF">2026-03-30T05:40:48Z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