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94" r:id="rId1"/>
  </p:sldMasterIdLst>
  <p:notesMasterIdLst>
    <p:notesMasterId r:id="rId9"/>
  </p:notesMasterIdLst>
  <p:handoutMasterIdLst>
    <p:handoutMasterId r:id="rId10"/>
  </p:handoutMasterIdLst>
  <p:sldIdLst>
    <p:sldId id="532" r:id="rId2"/>
    <p:sldId id="1434" r:id="rId3"/>
    <p:sldId id="1439" r:id="rId4"/>
    <p:sldId id="1440" r:id="rId5"/>
    <p:sldId id="1438" r:id="rId6"/>
    <p:sldId id="1430" r:id="rId7"/>
    <p:sldId id="1431" r:id="rId8"/>
  </p:sldIdLst>
  <p:sldSz cx="12192000" cy="6858000"/>
  <p:notesSz cx="9928225" cy="67976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96" userDrawn="1">
          <p15:clr>
            <a:srgbClr val="A4A3A4"/>
          </p15:clr>
        </p15:guide>
        <p15:guide id="2" pos="370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83C3"/>
    <a:srgbClr val="263063"/>
    <a:srgbClr val="FFFFFF"/>
    <a:srgbClr val="7BD2F0"/>
    <a:srgbClr val="0078A3"/>
    <a:srgbClr val="286D9F"/>
    <a:srgbClr val="DFF5FC"/>
    <a:srgbClr val="0093C7"/>
    <a:srgbClr val="018ABB"/>
    <a:srgbClr val="88D8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842" autoAdjust="0"/>
    <p:restoredTop sz="91127" autoAdjust="0"/>
  </p:normalViewPr>
  <p:slideViewPr>
    <p:cSldViewPr snapToGrid="0">
      <p:cViewPr varScale="1">
        <p:scale>
          <a:sx n="105" d="100"/>
          <a:sy n="105" d="100"/>
        </p:scale>
        <p:origin x="954" y="102"/>
      </p:cViewPr>
      <p:guideLst>
        <p:guide orient="horz" pos="2196"/>
        <p:guide pos="370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302231" cy="341064"/>
          </a:xfrm>
          <a:prstGeom prst="rect">
            <a:avLst/>
          </a:prstGeom>
        </p:spPr>
        <p:txBody>
          <a:bodyPr vert="horz" lIns="91421" tIns="45711" rIns="91421" bIns="45711" rtlCol="0"/>
          <a:lstStyle>
            <a:lvl1pPr algn="l">
              <a:defRPr sz="1200"/>
            </a:lvl1pPr>
          </a:lstStyle>
          <a:p>
            <a:endParaRPr lang="ru-RU" dirty="0">
              <a:latin typeface="Arial Black" panose="020B0A04020102020204" pitchFamily="34" charset="0"/>
            </a:endParaRPr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23699" y="1"/>
            <a:ext cx="4302231" cy="341064"/>
          </a:xfrm>
          <a:prstGeom prst="rect">
            <a:avLst/>
          </a:prstGeom>
        </p:spPr>
        <p:txBody>
          <a:bodyPr vert="horz" lIns="91421" tIns="45711" rIns="91421" bIns="45711" rtlCol="0"/>
          <a:lstStyle>
            <a:lvl1pPr algn="r">
              <a:defRPr sz="1200"/>
            </a:lvl1pPr>
          </a:lstStyle>
          <a:p>
            <a:fld id="{F43C1175-EFD5-45D9-B041-A920C97761F0}" type="datetimeFigureOut">
              <a:rPr lang="ru-RU" smtClean="0">
                <a:latin typeface="Arial Black" panose="020B0A04020102020204" pitchFamily="34" charset="0"/>
              </a:rPr>
              <a:t>20.04.2026</a:t>
            </a:fld>
            <a:endParaRPr lang="ru-RU" dirty="0">
              <a:latin typeface="Arial Black" panose="020B0A04020102020204" pitchFamily="34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6456614"/>
            <a:ext cx="4302231" cy="341063"/>
          </a:xfrm>
          <a:prstGeom prst="rect">
            <a:avLst/>
          </a:prstGeom>
        </p:spPr>
        <p:txBody>
          <a:bodyPr vert="horz" lIns="91421" tIns="45711" rIns="91421" bIns="45711" rtlCol="0" anchor="b"/>
          <a:lstStyle>
            <a:lvl1pPr algn="l">
              <a:defRPr sz="1200"/>
            </a:lvl1pPr>
          </a:lstStyle>
          <a:p>
            <a:endParaRPr lang="ru-RU" dirty="0">
              <a:latin typeface="Arial Black" panose="020B0A04020102020204" pitchFamily="34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23699" y="6456614"/>
            <a:ext cx="4302231" cy="341063"/>
          </a:xfrm>
          <a:prstGeom prst="rect">
            <a:avLst/>
          </a:prstGeom>
        </p:spPr>
        <p:txBody>
          <a:bodyPr vert="horz" lIns="91421" tIns="45711" rIns="91421" bIns="45711" rtlCol="0" anchor="b"/>
          <a:lstStyle>
            <a:lvl1pPr algn="r">
              <a:defRPr sz="1200"/>
            </a:lvl1pPr>
          </a:lstStyle>
          <a:p>
            <a:fld id="{2C5C3539-5BBE-4619-AD01-102B9B43B419}" type="slidenum">
              <a:rPr lang="ru-RU" smtClean="0">
                <a:latin typeface="Arial Black" panose="020B0A04020102020204" pitchFamily="34" charset="0"/>
              </a:rPr>
              <a:t>‹#›</a:t>
            </a:fld>
            <a:endParaRPr lang="ru-RU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4303024" cy="341313"/>
          </a:xfrm>
          <a:prstGeom prst="rect">
            <a:avLst/>
          </a:prstGeom>
        </p:spPr>
        <p:txBody>
          <a:bodyPr vert="horz" lIns="91421" tIns="45711" rIns="91421" bIns="45711" rtlCol="0"/>
          <a:lstStyle>
            <a:lvl1pPr algn="l">
              <a:defRPr sz="1200">
                <a:latin typeface="Arial Black" panose="020B0A040201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3614" y="0"/>
            <a:ext cx="4303023" cy="341313"/>
          </a:xfrm>
          <a:prstGeom prst="rect">
            <a:avLst/>
          </a:prstGeom>
        </p:spPr>
        <p:txBody>
          <a:bodyPr vert="horz" lIns="91421" tIns="45711" rIns="91421" bIns="45711" rtlCol="0"/>
          <a:lstStyle>
            <a:lvl1pPr algn="r">
              <a:defRPr sz="1200">
                <a:latin typeface="Arial Black" panose="020B0A04020102020204" pitchFamily="34" charset="0"/>
              </a:defRPr>
            </a:lvl1pPr>
          </a:lstStyle>
          <a:p>
            <a:fld id="{67837CC3-0208-4BCB-82C5-4AA394850B9F}" type="datetimeFigureOut">
              <a:rPr lang="ru-RU" smtClean="0"/>
              <a:pPr/>
              <a:t>20.04.2026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27350" y="849313"/>
            <a:ext cx="4075113" cy="2293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1" tIns="45711" rIns="91421" bIns="45711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3616" y="3271839"/>
            <a:ext cx="7942580" cy="2676525"/>
          </a:xfrm>
          <a:prstGeom prst="rect">
            <a:avLst/>
          </a:prstGeom>
        </p:spPr>
        <p:txBody>
          <a:bodyPr vert="horz" lIns="91421" tIns="45711" rIns="91421" bIns="45711" rtlCol="0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6456363"/>
            <a:ext cx="4303024" cy="341312"/>
          </a:xfrm>
          <a:prstGeom prst="rect">
            <a:avLst/>
          </a:prstGeom>
        </p:spPr>
        <p:txBody>
          <a:bodyPr vert="horz" lIns="91421" tIns="45711" rIns="91421" bIns="45711" rtlCol="0" anchor="b"/>
          <a:lstStyle>
            <a:lvl1pPr algn="l">
              <a:defRPr sz="1200">
                <a:latin typeface="Arial Black" panose="020B0A040201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3614" y="6456363"/>
            <a:ext cx="4303023" cy="341312"/>
          </a:xfrm>
          <a:prstGeom prst="rect">
            <a:avLst/>
          </a:prstGeom>
        </p:spPr>
        <p:txBody>
          <a:bodyPr vert="horz" lIns="91421" tIns="45711" rIns="91421" bIns="45711" rtlCol="0" anchor="b"/>
          <a:lstStyle>
            <a:lvl1pPr algn="r">
              <a:defRPr sz="1200">
                <a:latin typeface="Arial Black" panose="020B0A04020102020204" pitchFamily="34" charset="0"/>
              </a:defRPr>
            </a:lvl1pPr>
          </a:lstStyle>
          <a:p>
            <a:fld id="{3DFEFA0C-DD3D-4570-9613-8D8604CA978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Arial Black" panose="020B0A04020102020204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rial Black" panose="020B0A04020102020204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rial Black" panose="020B0A04020102020204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rial Black" panose="020B0A04020102020204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rial Black" panose="020B0A040201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EFA0C-DD3D-4570-9613-8D8604CA978B}" type="slidenum">
              <a:rPr lang="ru-RU" smtClean="0"/>
              <a:pPr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532063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EFA0C-DD3D-4570-9613-8D8604CA978B}" type="slidenum">
              <a:rPr lang="ru-RU" smtClean="0"/>
              <a:pPr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23352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EFA0C-DD3D-4570-9613-8D8604CA978B}" type="slidenum">
              <a:rPr lang="ru-RU" smtClean="0"/>
              <a:pPr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179433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EFA0C-DD3D-4570-9613-8D8604CA978B}" type="slidenum">
              <a:rPr lang="ru-RU" smtClean="0"/>
              <a:pPr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905817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C6FFEF-2BAE-CC73-A2BE-A22BAFD60C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07263658-7B74-C45E-4003-A9E7E89980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1F986CC0-E4EF-71A7-DAC0-6AEA708FC2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29E0D6A-894F-585E-90C8-FD25F83600E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EFA0C-DD3D-4570-9613-8D8604CA978B}" type="slidenum">
              <a:rPr lang="ru-RU" smtClean="0"/>
              <a:pPr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51930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EFA0C-DD3D-4570-9613-8D8604CA978B}" type="slidenum">
              <a:rPr lang="ru-RU" smtClean="0"/>
              <a:pPr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622067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EFA0C-DD3D-4570-9613-8D8604CA978B}" type="slidenum">
              <a:rPr lang="ru-RU" smtClean="0"/>
              <a:pPr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871315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t>4/20/2026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06758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t>4/20/2026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1126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t>4/20/2026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73833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t>4/20/2026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390458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t>4/20/2026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45552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t>4/20/2026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14056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t>4/20/2026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73705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t>4/20/2026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9871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t>4/20/2026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1291979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4/20/2026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5264752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4/20/2026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61784448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4/20/2026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8930953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4/20/2026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07617546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4/20/2026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0056786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t>4/20/2026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111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t>4/20/2026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552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smtClean="0"/>
              <a:pPr/>
              <a:t>4/20/2026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79603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5" r:id="rId1"/>
    <p:sldLayoutId id="2147483796" r:id="rId2"/>
    <p:sldLayoutId id="2147483797" r:id="rId3"/>
    <p:sldLayoutId id="2147483798" r:id="rId4"/>
    <p:sldLayoutId id="2147483799" r:id="rId5"/>
    <p:sldLayoutId id="2147483800" r:id="rId6"/>
    <p:sldLayoutId id="2147483801" r:id="rId7"/>
    <p:sldLayoutId id="2147483802" r:id="rId8"/>
    <p:sldLayoutId id="2147483803" r:id="rId9"/>
    <p:sldLayoutId id="2147483804" r:id="rId10"/>
    <p:sldLayoutId id="2147483805" r:id="rId11"/>
    <p:sldLayoutId id="2147483806" r:id="rId12"/>
    <p:sldLayoutId id="2147483807" r:id="rId13"/>
    <p:sldLayoutId id="2147483808" r:id="rId14"/>
    <p:sldLayoutId id="2147483809" r:id="rId15"/>
    <p:sldLayoutId id="2147483810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0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881410" y="1947707"/>
            <a:ext cx="9343997" cy="1431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900" b="1" dirty="0">
                <a:ln w="22225">
                  <a:noFill/>
                  <a:prstDash val="solid"/>
                </a:ln>
                <a:solidFill>
                  <a:srgbClr val="263063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Общественно-политическое информирование за период </a:t>
            </a:r>
          </a:p>
          <a:p>
            <a:pPr algn="ctr"/>
            <a:r>
              <a:rPr lang="ru-RU" sz="2900" b="1" dirty="0">
                <a:ln w="22225">
                  <a:noFill/>
                  <a:prstDash val="solid"/>
                </a:ln>
                <a:solidFill>
                  <a:srgbClr val="263063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с 13.04.2026 по 19.04.2026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8451" y="606502"/>
            <a:ext cx="1085182" cy="115834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251"/>
          <a:stretch/>
        </p:blipFill>
        <p:spPr>
          <a:xfrm>
            <a:off x="0" y="3942815"/>
            <a:ext cx="12334875" cy="291974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933560" y="6400892"/>
            <a:ext cx="24677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Санкт-Петербург </a:t>
            </a:r>
          </a:p>
          <a:p>
            <a:pPr algn="ctr"/>
            <a:r>
              <a:rPr lang="ru-RU" sz="12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2026</a:t>
            </a:r>
          </a:p>
        </p:txBody>
      </p:sp>
      <p:pic>
        <p:nvPicPr>
          <p:cNvPr id="10" name="Picture 2" descr="T:\ОТДЕЛ ИНФОРМАТИЗАЦИИ\final - копия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5394" y="114195"/>
            <a:ext cx="2196153" cy="1467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1958" y="606502"/>
            <a:ext cx="1063204" cy="1265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841415" y="915511"/>
            <a:ext cx="10170482" cy="342096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457200">
              <a:defRPr/>
            </a:pPr>
            <a:endParaRPr lang="ru-RU" sz="2400" dirty="0">
              <a:ln w="12700">
                <a:noFill/>
                <a:prstDash val="solid"/>
              </a:ln>
              <a:solidFill>
                <a:srgbClr val="263063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T:\ОТДЕЛ ИНФОРМАТИЗАЦИИ\final - копия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3984" y="159741"/>
            <a:ext cx="1879456" cy="1256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96294" y="312649"/>
            <a:ext cx="870038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 апреля в Кремле, состоялись переговоры Президента Российской Федерации Владимира Путина с Президентом Республики Индонезии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Прабово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Субианто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AutoShape 4" descr="https://cdnn21.img.ria.ru/images/07e9/08/12/2036048674_0:0:3218:2048_1440x900_80_1_1_91c8d16c636b515fab7ad9bcdae93b09.jpg.webp?source-sid=rian_phot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6" name="Picture 2" descr="Российско-индонезийские переговоры.">
            <a:extLst>
              <a:ext uri="{FF2B5EF4-FFF2-40B4-BE49-F238E27FC236}">
                <a16:creationId xmlns:a16="http://schemas.microsoft.com/office/drawing/2014/main" id="{0975C554-D80C-28B5-6A85-B40560A257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5892" y="1328312"/>
            <a:ext cx="8740377" cy="5392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71832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841415" y="915511"/>
            <a:ext cx="10170482" cy="342096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457200">
              <a:defRPr/>
            </a:pPr>
            <a:endParaRPr lang="ru-RU" sz="2400" dirty="0">
              <a:ln w="12700">
                <a:noFill/>
                <a:prstDash val="solid"/>
              </a:ln>
              <a:solidFill>
                <a:srgbClr val="263063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T:\ОТДЕЛ ИНФОРМАТИЗАЦИИ\final - копия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3984" y="159741"/>
            <a:ext cx="1879456" cy="1256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96294" y="312649"/>
            <a:ext cx="870038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 апреля на Адмиралтейских верфях состоялась торжественная церемония подъёма Государственного флага Российской Федерации </a:t>
            </a:r>
          </a:p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большом морозильном рыболовном траулере «Капитан Юнак»</a:t>
            </a:r>
          </a:p>
        </p:txBody>
      </p:sp>
      <p:sp>
        <p:nvSpPr>
          <p:cNvPr id="5" name="AutoShape 4" descr="https://cdnn21.img.ria.ru/images/07e9/08/12/2036048674_0:0:3218:2048_1440x900_80_1_1_91c8d16c636b515fab7ad9bcdae93b09.jpg.webp?source-sid=rian_phot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52F21C3-94CA-E39A-6673-E1EC089994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3430" y="1328312"/>
            <a:ext cx="8243244" cy="5487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83715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841415" y="915511"/>
            <a:ext cx="10170482" cy="342096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457200">
              <a:defRPr/>
            </a:pPr>
            <a:endParaRPr lang="ru-RU" sz="2400" dirty="0">
              <a:ln w="12700">
                <a:noFill/>
                <a:prstDash val="solid"/>
              </a:ln>
              <a:solidFill>
                <a:srgbClr val="263063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T:\ОТДЕЛ ИНФОРМАТИЗАЦИИ\final - копия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3984" y="159741"/>
            <a:ext cx="1879456" cy="1256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96294" y="312649"/>
            <a:ext cx="87003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 апреля губернатор Санкт-Петербурга Александр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Беглов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почтил память жертв геноцида советского народа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AutoShape 4" descr="https://cdnn21.img.ria.ru/images/07e9/08/12/2036048674_0:0:3218:2048_1440x900_80_1_1_91c8d16c636b515fab7ad9bcdae93b09.jpg.webp?source-sid=rian_phot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6" name="Picture 2" descr="https://www.gov.spb.ru/static/writable/cache/60/f6/60f6b70f8ca7f1b22cf89dfb5531759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9520" y="1020535"/>
            <a:ext cx="8605319" cy="5736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13769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01D872-49E5-6254-455C-289D94BD1E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C81F71D9-B71A-B61C-7047-55E739678EF3}"/>
              </a:ext>
            </a:extLst>
          </p:cNvPr>
          <p:cNvSpPr txBox="1">
            <a:spLocks/>
          </p:cNvSpPr>
          <p:nvPr/>
        </p:nvSpPr>
        <p:spPr>
          <a:xfrm>
            <a:off x="855022" y="1337149"/>
            <a:ext cx="8144680" cy="270251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457200">
              <a:defRPr/>
            </a:pPr>
            <a:endParaRPr lang="ru-RU" sz="2400" dirty="0">
              <a:ln w="12700">
                <a:noFill/>
                <a:prstDash val="solid"/>
              </a:ln>
              <a:solidFill>
                <a:srgbClr val="263063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T:\ОТДЕЛ ИНФОРМАТИЗАЦИИ\final - копия1.png">
            <a:extLst>
              <a:ext uri="{FF2B5EF4-FFF2-40B4-BE49-F238E27FC236}">
                <a16:creationId xmlns:a16="http://schemas.microsoft.com/office/drawing/2014/main" id="{8E5F3E36-FF1A-EC12-A36C-BA8712B5FC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3984" y="159741"/>
            <a:ext cx="1879456" cy="1256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B2F52CA-68E0-3D1E-C77B-C9207C2C029D}"/>
              </a:ext>
            </a:extLst>
          </p:cNvPr>
          <p:cNvSpPr/>
          <p:nvPr/>
        </p:nvSpPr>
        <p:spPr>
          <a:xfrm>
            <a:off x="896294" y="312649"/>
            <a:ext cx="87003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Продолжается израильско-американский вооруженный конфликт против Ирана</a:t>
            </a:r>
          </a:p>
        </p:txBody>
      </p:sp>
      <p:sp>
        <p:nvSpPr>
          <p:cNvPr id="5" name="AutoShape 4" descr="https://cdnn21.img.ria.ru/images/07e9/08/12/2036048674_0:0:3218:2048_1440x900_80_1_1_91c8d16c636b515fab7ad9bcdae93b09.jpg.webp?source-sid=rian_photo">
            <a:extLst>
              <a:ext uri="{FF2B5EF4-FFF2-40B4-BE49-F238E27FC236}">
                <a16:creationId xmlns:a16="http://schemas.microsoft.com/office/drawing/2014/main" id="{F7665186-09E1-D7E5-9238-03149EFA709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2" descr="Астраханский губернатор выразил соболезнования семьям погибших в Брянске |  11.03.2026 | Астрахань - БезФормата">
            <a:extLst>
              <a:ext uri="{FF2B5EF4-FFF2-40B4-BE49-F238E27FC236}">
                <a16:creationId xmlns:a16="http://schemas.microsoft.com/office/drawing/2014/main" id="{5EA25CDB-75A4-911A-2ACE-7976AA620F0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4" descr="Астраханский губернатор выразил соболезнования семьям погибших в Брянске |  11.03.2026 | Астрахань - БезФормата">
            <a:extLst>
              <a:ext uri="{FF2B5EF4-FFF2-40B4-BE49-F238E27FC236}">
                <a16:creationId xmlns:a16="http://schemas.microsoft.com/office/drawing/2014/main" id="{21DDF624-5A8F-5895-CC7F-C8AA31AD3FF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6" descr="Астраханский губернатор выразил соболезнования семьям погибших в Брянске |  11.03.2026 | Астрахань - БезФормата">
            <a:extLst>
              <a:ext uri="{FF2B5EF4-FFF2-40B4-BE49-F238E27FC236}">
                <a16:creationId xmlns:a16="http://schemas.microsoft.com/office/drawing/2014/main" id="{86955BA0-2E6C-62B1-5A07-E301C5B6D7E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248400" y="3581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9" name="AutoShape 2" descr="Командиру роты спецназа из Самарской области присвоили звание Героя России  - 13 марта 2026 | 63.ру">
            <a:extLst>
              <a:ext uri="{FF2B5EF4-FFF2-40B4-BE49-F238E27FC236}">
                <a16:creationId xmlns:a16="http://schemas.microsoft.com/office/drawing/2014/main" id="{03DED320-8040-6F23-F0B2-6769A9DA4B5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400800" y="37338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AutoShape 4">
            <a:extLst>
              <a:ext uri="{FF2B5EF4-FFF2-40B4-BE49-F238E27FC236}">
                <a16:creationId xmlns:a16="http://schemas.microsoft.com/office/drawing/2014/main" id="{E9FE4A76-B741-126A-A143-E11BACFA588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553200" y="38862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AutoShape 6">
            <a:extLst>
              <a:ext uri="{FF2B5EF4-FFF2-40B4-BE49-F238E27FC236}">
                <a16:creationId xmlns:a16="http://schemas.microsoft.com/office/drawing/2014/main" id="{2F6F1FF7-542B-D74A-67D7-0D7728F6851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705600" y="4038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AutoShape 8">
            <a:extLst>
              <a:ext uri="{FF2B5EF4-FFF2-40B4-BE49-F238E27FC236}">
                <a16:creationId xmlns:a16="http://schemas.microsoft.com/office/drawing/2014/main" id="{2DB93431-5DE6-4BBC-286E-7D9DC432846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858000" y="4191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" name="AutoShape 10">
            <a:extLst>
              <a:ext uri="{FF2B5EF4-FFF2-40B4-BE49-F238E27FC236}">
                <a16:creationId xmlns:a16="http://schemas.microsoft.com/office/drawing/2014/main" id="{6008F592-1DFE-45EA-8DCD-642B3AAB5BA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010400" y="4343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AE17B393-92FE-E423-BA23-4B0788E4B4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085" y="1020535"/>
            <a:ext cx="8775825" cy="5582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78355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841415" y="915511"/>
            <a:ext cx="10170482" cy="342096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457200">
              <a:defRPr/>
            </a:pPr>
            <a:endParaRPr lang="ru-RU" sz="2400" dirty="0">
              <a:ln w="12700">
                <a:noFill/>
                <a:prstDash val="solid"/>
              </a:ln>
              <a:solidFill>
                <a:srgbClr val="263063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T:\ОТДЕЛ ИНФОРМАТИЗАЦИИ\final - копия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3984" y="159741"/>
            <a:ext cx="1879456" cy="1256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87240" y="176847"/>
            <a:ext cx="87003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Вооруженные Силы Российской Федерации продолжают проведение специальной военной операции</a:t>
            </a:r>
          </a:p>
        </p:txBody>
      </p:sp>
      <p:pic>
        <p:nvPicPr>
          <p:cNvPr id="5122" name="Picture 2" descr="Picture backgrou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8847" y="995880"/>
            <a:ext cx="8220254" cy="5480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70976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841415" y="915511"/>
            <a:ext cx="10170482" cy="342096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457200">
              <a:defRPr/>
            </a:pPr>
            <a:endParaRPr lang="ru-RU" sz="2400" dirty="0">
              <a:ln w="12700">
                <a:noFill/>
                <a:prstDash val="solid"/>
              </a:ln>
              <a:solidFill>
                <a:srgbClr val="263063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T:\ОТДЕЛ ИНФОРМАТИЗАЦИИ\final - копия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3984" y="159741"/>
            <a:ext cx="1879456" cy="1256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87240" y="176847"/>
            <a:ext cx="87003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Вооруженные Силы Российской Федерации продолжают проведение специальной военной операции</a:t>
            </a:r>
          </a:p>
        </p:txBody>
      </p:sp>
      <p:pic>
        <p:nvPicPr>
          <p:cNvPr id="6" name="13910635186856_Trim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468880" y="884733"/>
            <a:ext cx="5989320" cy="5916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134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2376</TotalTime>
  <Words>93</Words>
  <Application>Microsoft Office PowerPoint</Application>
  <PresentationFormat>Широкоэкранный</PresentationFormat>
  <Paragraphs>18</Paragraphs>
  <Slides>7</Slides>
  <Notes>7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4" baseType="lpstr">
      <vt:lpstr>Arial</vt:lpstr>
      <vt:lpstr>Arial Black</vt:lpstr>
      <vt:lpstr>Segoe UI Black</vt:lpstr>
      <vt:lpstr>Times New Roman</vt:lpstr>
      <vt:lpstr>Trebuchet MS</vt:lpstr>
      <vt:lpstr>Wingdings 3</vt:lpstr>
      <vt:lpstr>Аспект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Проверка работ по текущему ремонту, выполненных в июне и июле 2019 г.</dc:title>
  <dc:creator>Пользователь Windows</dc:creator>
  <cp:lastModifiedBy>Серебровская Елена Владимировна</cp:lastModifiedBy>
  <cp:revision>1450</cp:revision>
  <cp:lastPrinted>2026-02-13T09:12:15Z</cp:lastPrinted>
  <dcterms:created xsi:type="dcterms:W3CDTF">2023-09-13T16:03:31Z</dcterms:created>
  <dcterms:modified xsi:type="dcterms:W3CDTF">2026-04-20T06:36:02Z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/>
  </property>
  <property fmtid="{D5CDD505-2E9C-101B-9397-08002B2CF9AE}" pid="3" name="KSOProductBuildVer">
    <vt:lpwstr>1049-11.1.0.11691</vt:lpwstr>
  </property>
</Properties>
</file>