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4" r:id="rId1"/>
  </p:sldMasterIdLst>
  <p:notesMasterIdLst>
    <p:notesMasterId r:id="rId10"/>
  </p:notesMasterIdLst>
  <p:handoutMasterIdLst>
    <p:handoutMasterId r:id="rId11"/>
  </p:handoutMasterIdLst>
  <p:sldIdLst>
    <p:sldId id="532" r:id="rId2"/>
    <p:sldId id="1434" r:id="rId3"/>
    <p:sldId id="1435" r:id="rId4"/>
    <p:sldId id="1436" r:id="rId5"/>
    <p:sldId id="1437" r:id="rId6"/>
    <p:sldId id="1438" r:id="rId7"/>
    <p:sldId id="1430" r:id="rId8"/>
    <p:sldId id="1431" r:id="rId9"/>
  </p:sldIdLst>
  <p:sldSz cx="12192000" cy="6858000"/>
  <p:notesSz cx="9928225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6" userDrawn="1">
          <p15:clr>
            <a:srgbClr val="A4A3A4"/>
          </p15:clr>
        </p15:guide>
        <p15:guide id="2" pos="37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83C3"/>
    <a:srgbClr val="263063"/>
    <a:srgbClr val="FFFFFF"/>
    <a:srgbClr val="7BD2F0"/>
    <a:srgbClr val="0078A3"/>
    <a:srgbClr val="286D9F"/>
    <a:srgbClr val="DFF5FC"/>
    <a:srgbClr val="0093C7"/>
    <a:srgbClr val="018ABB"/>
    <a:srgbClr val="88D8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42" autoAdjust="0"/>
    <p:restoredTop sz="91127" autoAdjust="0"/>
  </p:normalViewPr>
  <p:slideViewPr>
    <p:cSldViewPr snapToGrid="0">
      <p:cViewPr varScale="1">
        <p:scale>
          <a:sx n="102" d="100"/>
          <a:sy n="102" d="100"/>
        </p:scale>
        <p:origin x="1074" y="90"/>
      </p:cViewPr>
      <p:guideLst>
        <p:guide orient="horz" pos="2196"/>
        <p:guide pos="37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341064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/>
            </a:lvl1pPr>
          </a:lstStyle>
          <a:p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699" y="1"/>
            <a:ext cx="4302231" cy="341064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/>
            </a:lvl1pPr>
          </a:lstStyle>
          <a:p>
            <a:fld id="{F43C1175-EFD5-45D9-B041-A920C97761F0}" type="datetimeFigureOut">
              <a:rPr lang="ru-RU" smtClean="0">
                <a:latin typeface="Arial Black" panose="020B0A04020102020204" pitchFamily="34" charset="0"/>
              </a:rPr>
              <a:t>14.03.2026</a:t>
            </a:fld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614"/>
            <a:ext cx="4302231" cy="341063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/>
            </a:lvl1pPr>
          </a:lstStyle>
          <a:p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699" y="6456614"/>
            <a:ext cx="4302231" cy="341063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/>
            </a:lvl1pPr>
          </a:lstStyle>
          <a:p>
            <a:fld id="{2C5C3539-5BBE-4619-AD01-102B9B43B419}" type="slidenum">
              <a:rPr lang="ru-RU" smtClean="0">
                <a:latin typeface="Arial Black" panose="020B0A04020102020204" pitchFamily="34" charset="0"/>
              </a:rPr>
              <a:t>‹#›</a:t>
            </a:fld>
            <a:endParaRPr lang="ru-RU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3024" cy="341313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>
                <a:latin typeface="Arial Black" panose="020B0A040201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14" y="0"/>
            <a:ext cx="4303023" cy="341313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67837CC3-0208-4BCB-82C5-4AA394850B9F}" type="datetimeFigureOut">
              <a:rPr lang="ru-RU" smtClean="0"/>
              <a:pPr/>
              <a:t>14.03.2026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49313"/>
            <a:ext cx="4075113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1" tIns="45711" rIns="91421" bIns="45711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616" y="3271839"/>
            <a:ext cx="7942580" cy="2676525"/>
          </a:xfrm>
          <a:prstGeom prst="rect">
            <a:avLst/>
          </a:prstGeom>
        </p:spPr>
        <p:txBody>
          <a:bodyPr vert="horz" lIns="91421" tIns="45711" rIns="91421" bIns="45711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363"/>
            <a:ext cx="4303024" cy="341312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>
                <a:latin typeface="Arial Black" panose="020B0A040201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14" y="6456363"/>
            <a:ext cx="4303023" cy="341312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3DFEFA0C-DD3D-4570-9613-8D8604CA97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3206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335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16C3C-1BCF-DD15-F3C7-331E790C7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0A75E9B-A1EB-AC05-A057-F22956F0AE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1BFBD5B-1078-F5B8-A7F4-3B592ED55C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03536B7-06B3-0371-13F9-0CB129A45D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65601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ADA14-F506-FA2B-5CEE-9E6FB9CE4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42BB279-048E-8E78-EDA4-E8F00E98D5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D109D0E-FCF8-164F-E99D-9AEFD9016E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783E4D8-C460-0303-6D4B-9995279F0E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827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CF951-3472-7594-F97F-F4B177374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1452E67-8647-2CB0-1260-86E30A1DDD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A7609B7-4824-D6F5-F1CF-7CD2F684B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D45A314-6FA8-5DFF-30B9-B12A74FBB3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59253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6FFEF-2BAE-CC73-A2BE-A22BAFD60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7263658-7B74-C45E-4003-A9E7E89980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F986CC0-E4EF-71A7-DAC0-6AEA708FC2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29E0D6A-894F-585E-90C8-FD25F83600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51930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22067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7131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675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12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383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9045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555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405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370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87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3/14/2026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29197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26475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178444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9309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761754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05678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11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52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3/14/2026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960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81410" y="1947707"/>
            <a:ext cx="9343997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Общественно-политическое информирование за период </a:t>
            </a:r>
          </a:p>
          <a:p>
            <a:pPr algn="ctr"/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10.03.2026 по 15.03.2026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8451" y="606502"/>
            <a:ext cx="1085182" cy="115834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51"/>
          <a:stretch/>
        </p:blipFill>
        <p:spPr>
          <a:xfrm>
            <a:off x="0" y="3942815"/>
            <a:ext cx="12334875" cy="29197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33560" y="6400892"/>
            <a:ext cx="2467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Санкт-Петербург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2026</a:t>
            </a:r>
          </a:p>
        </p:txBody>
      </p:sp>
      <p:pic>
        <p:nvPicPr>
          <p:cNvPr id="10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5394" y="114195"/>
            <a:ext cx="2196153" cy="146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958" y="606502"/>
            <a:ext cx="1063204" cy="126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марта состоялась встреча Владимира Путина 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главой Донецкой Народной Республики Денисом Пушилиным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Встреча с главой Донецкой Народной Республики Денисом Пушилиным.">
            <a:extLst>
              <a:ext uri="{FF2B5EF4-FFF2-40B4-BE49-F238E27FC236}">
                <a16:creationId xmlns:a16="http://schemas.microsoft.com/office/drawing/2014/main" id="{70C46990-3F25-58E6-A512-E6A2E7473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294" y="1114619"/>
            <a:ext cx="9031477" cy="557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183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F9DD1-8436-858B-A306-C25AD2639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38E6235-8853-00C5-58B6-22E44D3B890E}"/>
              </a:ext>
            </a:extLst>
          </p:cNvPr>
          <p:cNvSpPr txBox="1">
            <a:spLocks/>
          </p:cNvSpPr>
          <p:nvPr/>
        </p:nvSpPr>
        <p:spPr>
          <a:xfrm>
            <a:off x="637766" y="906180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C43174E9-5D5A-EF5B-EFC3-064D058CF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FF0D649-4780-36E6-72A6-5800AA5D07DB}"/>
              </a:ext>
            </a:extLst>
          </p:cNvPr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марта состоялся телефонный разговор Владимира Путина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Президентом Ирана Масудом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Пезешкианом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D5975D8F-47A3-0157-65F7-47777B25BD6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0" name="Picture 2" descr="Владимир Путин провел телефонный разговор с президентом Ирана Масудом  Пезешкианом. Новости. Первый канал">
            <a:extLst>
              <a:ext uri="{FF2B5EF4-FFF2-40B4-BE49-F238E27FC236}">
                <a16:creationId xmlns:a16="http://schemas.microsoft.com/office/drawing/2014/main" id="{B8A38C70-14CD-B7E5-A6EE-DAD3AB2F2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14" y="1135941"/>
            <a:ext cx="9390931" cy="5282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969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A3DD8-D35E-BE52-0E09-4B8250C7D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EB2FB43-DB6F-DFD5-54D3-A9E596650D75}"/>
              </a:ext>
            </a:extLst>
          </p:cNvPr>
          <p:cNvSpPr txBox="1">
            <a:spLocks/>
          </p:cNvSpPr>
          <p:nvPr/>
        </p:nvSpPr>
        <p:spPr>
          <a:xfrm>
            <a:off x="637766" y="906180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B0316C41-E68A-5CF9-5287-876C48BE3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F1D56A0-6DC3-8E9B-11F5-C344594C88CE}"/>
              </a:ext>
            </a:extLst>
          </p:cNvPr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марта Александр Беглов выразил соболезнования семьям погибших 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ракетного удара ВСУ по Брянску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02149541-C08B-130C-0E35-6D78F758C2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93FCC47F-5F3F-85D5-CE06-C116F8422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F6477C91-E6A5-4992-4013-885AFD062D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3F891E30-89CF-0DB0-29FC-B3FB009647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3080" name="Picture 8">
            <a:extLst>
              <a:ext uri="{FF2B5EF4-FFF2-40B4-BE49-F238E27FC236}">
                <a16:creationId xmlns:a16="http://schemas.microsoft.com/office/drawing/2014/main" id="{BF3F3439-A853-50EC-6D70-A498284E4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41" y="1135203"/>
            <a:ext cx="9247677" cy="5197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43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95636-507F-90AC-5727-D2918F17F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3605B23-6DC5-62CF-6F79-D675BEF637D7}"/>
              </a:ext>
            </a:extLst>
          </p:cNvPr>
          <p:cNvSpPr txBox="1">
            <a:spLocks/>
          </p:cNvSpPr>
          <p:nvPr/>
        </p:nvSpPr>
        <p:spPr>
          <a:xfrm>
            <a:off x="637766" y="906180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5489959E-5679-13EA-CFD5-D074DA818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2143FBA-5C16-7C2B-8DBD-BA530341F3A2}"/>
              </a:ext>
            </a:extLst>
          </p:cNvPr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 марта Владимир Путин подписал Указ о присвоении 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звания Героя России Сергею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Ярашеву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5DB5ACF1-7604-CB35-C54E-E58F29133B3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A949875A-6C49-8331-0D14-7054E8E9E4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1573D4DF-3041-B725-20B7-49AFDA1739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8C35B5DB-2FE4-FB5D-6C7B-292B234B44D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" name="AutoShape 2" descr="Командиру роты спецназа из Самарской области присвоили звание Героя России  - 13 марта 2026 | 63.ру">
            <a:extLst>
              <a:ext uri="{FF2B5EF4-FFF2-40B4-BE49-F238E27FC236}">
                <a16:creationId xmlns:a16="http://schemas.microsoft.com/office/drawing/2014/main" id="{51ADB124-6B9E-398D-C720-BA92991AFF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>
            <a:extLst>
              <a:ext uri="{FF2B5EF4-FFF2-40B4-BE49-F238E27FC236}">
                <a16:creationId xmlns:a16="http://schemas.microsoft.com/office/drawing/2014/main" id="{29B619B2-D038-EA98-5946-163A7E6B78C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53200" y="3886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6">
            <a:extLst>
              <a:ext uri="{FF2B5EF4-FFF2-40B4-BE49-F238E27FC236}">
                <a16:creationId xmlns:a16="http://schemas.microsoft.com/office/drawing/2014/main" id="{7B9FE802-8C23-8F04-6B7A-BE50EED3826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05600" y="4038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8">
            <a:extLst>
              <a:ext uri="{FF2B5EF4-FFF2-40B4-BE49-F238E27FC236}">
                <a16:creationId xmlns:a16="http://schemas.microsoft.com/office/drawing/2014/main" id="{8284A9E9-DDE5-DDD3-55BA-5437D9EBEDC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58000" y="4191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0">
            <a:extLst>
              <a:ext uri="{FF2B5EF4-FFF2-40B4-BE49-F238E27FC236}">
                <a16:creationId xmlns:a16="http://schemas.microsoft.com/office/drawing/2014/main" id="{2C004D76-D530-E132-23D6-FAA6C49052B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010400" y="4343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8" name="Picture 12">
            <a:extLst>
              <a:ext uri="{FF2B5EF4-FFF2-40B4-BE49-F238E27FC236}">
                <a16:creationId xmlns:a16="http://schemas.microsoft.com/office/drawing/2014/main" id="{CC002486-54FC-30F7-5B96-62C6A0689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294" y="1245311"/>
            <a:ext cx="8834871" cy="4976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6428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1D872-49E5-6254-455C-289D94BD1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81F71D9-B71A-B61C-7047-55E739678EF3}"/>
              </a:ext>
            </a:extLst>
          </p:cNvPr>
          <p:cNvSpPr txBox="1">
            <a:spLocks/>
          </p:cNvSpPr>
          <p:nvPr/>
        </p:nvSpPr>
        <p:spPr>
          <a:xfrm>
            <a:off x="855022" y="1337149"/>
            <a:ext cx="8144680" cy="27025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8E5F3E36-FF1A-EC12-A36C-BA8712B5F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B2F52CA-68E0-3D1E-C77B-C9207C2C029D}"/>
              </a:ext>
            </a:extLst>
          </p:cNvPr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Продолжается израильско-американский вооруженный конфликт против Ирана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F7665186-09E1-D7E5-9238-03149EFA709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5EA25CDB-75A4-911A-2ACE-7976AA620F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21DDF624-5A8F-5895-CC7F-C8AA31AD3FF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86955BA0-2E6C-62B1-5A07-E301C5B6D7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" name="AutoShape 2" descr="Командиру роты спецназа из Самарской области присвоили звание Героя России  - 13 марта 2026 | 63.ру">
            <a:extLst>
              <a:ext uri="{FF2B5EF4-FFF2-40B4-BE49-F238E27FC236}">
                <a16:creationId xmlns:a16="http://schemas.microsoft.com/office/drawing/2014/main" id="{03DED320-8040-6F23-F0B2-6769A9DA4B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>
            <a:extLst>
              <a:ext uri="{FF2B5EF4-FFF2-40B4-BE49-F238E27FC236}">
                <a16:creationId xmlns:a16="http://schemas.microsoft.com/office/drawing/2014/main" id="{E9FE4A76-B741-126A-A143-E11BACFA58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53200" y="3886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6">
            <a:extLst>
              <a:ext uri="{FF2B5EF4-FFF2-40B4-BE49-F238E27FC236}">
                <a16:creationId xmlns:a16="http://schemas.microsoft.com/office/drawing/2014/main" id="{2F6F1FF7-542B-D74A-67D7-0D7728F685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05600" y="4038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8">
            <a:extLst>
              <a:ext uri="{FF2B5EF4-FFF2-40B4-BE49-F238E27FC236}">
                <a16:creationId xmlns:a16="http://schemas.microsoft.com/office/drawing/2014/main" id="{2DB93431-5DE6-4BBC-286E-7D9DC43284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58000" y="4191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0">
            <a:extLst>
              <a:ext uri="{FF2B5EF4-FFF2-40B4-BE49-F238E27FC236}">
                <a16:creationId xmlns:a16="http://schemas.microsoft.com/office/drawing/2014/main" id="{6008F592-1DFE-45EA-8DCD-642B3AAB5B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010400" y="4343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AE17B393-92FE-E423-BA23-4B0788E4B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085" y="1020535"/>
            <a:ext cx="8775825" cy="5582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835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7240" y="176847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Вооруженные Силы Российской Федерации продолжают проведение специальной военной операции</a:t>
            </a: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847" y="995880"/>
            <a:ext cx="8220254" cy="5480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097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7240" y="176847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Вооруженные Силы Российской Федерации продолжают проведение специальной военной операции</a:t>
            </a:r>
          </a:p>
        </p:txBody>
      </p:sp>
      <p:pic>
        <p:nvPicPr>
          <p:cNvPr id="5" name="12282306169375 - Trim">
            <a:hlinkClick r:id="" action="ppaction://media"/>
            <a:extLst>
              <a:ext uri="{FF2B5EF4-FFF2-40B4-BE49-F238E27FC236}">
                <a16:creationId xmlns:a16="http://schemas.microsoft.com/office/drawing/2014/main" id="{A54CF643-EB9C-A38F-362D-1D542E4AE06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39885" y="884733"/>
            <a:ext cx="6532775" cy="5896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13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2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2244</TotalTime>
  <Words>98</Words>
  <Application>Microsoft Office PowerPoint</Application>
  <PresentationFormat>Широкоэкранный</PresentationFormat>
  <Paragraphs>20</Paragraphs>
  <Slides>8</Slides>
  <Notes>8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Arial Black</vt:lpstr>
      <vt:lpstr>Segoe UI Black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Проверка работ по текущему ремонту, выполненных в июне и июле 2019 г.</dc:title>
  <dc:creator>Пользователь Windows</dc:creator>
  <cp:lastModifiedBy>Пользователь</cp:lastModifiedBy>
  <cp:revision>1418</cp:revision>
  <cp:lastPrinted>2026-02-13T09:12:15Z</cp:lastPrinted>
  <dcterms:created xsi:type="dcterms:W3CDTF">2023-09-13T16:03:31Z</dcterms:created>
  <dcterms:modified xsi:type="dcterms:W3CDTF">2026-03-14T11:12:25Z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1049-11.1.0.11691</vt:lpwstr>
  </property>
</Properties>
</file>