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2"/>
  </p:notesMasterIdLst>
  <p:handoutMasterIdLst>
    <p:handoutMasterId r:id="rId13"/>
  </p:handoutMasterIdLst>
  <p:sldIdLst>
    <p:sldId id="532" r:id="rId2"/>
    <p:sldId id="1434" r:id="rId3"/>
    <p:sldId id="1439" r:id="rId4"/>
    <p:sldId id="1440" r:id="rId5"/>
    <p:sldId id="1441" r:id="rId6"/>
    <p:sldId id="1442" r:id="rId7"/>
    <p:sldId id="1443" r:id="rId8"/>
    <p:sldId id="1438" r:id="rId9"/>
    <p:sldId id="1430" r:id="rId10"/>
    <p:sldId id="1431" r:id="rId11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13.04.2026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13.04.2026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0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654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435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25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06.04.2026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12.04.2026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апреля состоялось совещание по вопросам ликвидации последствий паводков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Дагестане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4" y="1085769"/>
            <a:ext cx="9709040" cy="546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Президента России Владимира Путина в связи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православным праздником Пасхи (Светлого Христова Воскресения) было объявлено перемирие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38" y="1328312"/>
            <a:ext cx="9229084" cy="519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апреля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почтил память погибшим морякам-подводникам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92" y="1020535"/>
            <a:ext cx="9092032" cy="574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апреля Владимир Путин поздравил православных христиан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всех граждан России, отмечающих Пасху 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Светлое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Христово Воскресение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На пасхальном богослужении в Храме Христа Спасителя. С мэром Москвы Сергеем Собяниным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" y="1264304"/>
            <a:ext cx="8897112" cy="548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76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апреля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Белоруссии Александром Лукашенко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255" y="1020535"/>
            <a:ext cx="8636127" cy="575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7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апреля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Ирана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Масудом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Пезешкианом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70" y="1084543"/>
            <a:ext cx="9683314" cy="544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48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" name="13263741913710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87322" y="884733"/>
            <a:ext cx="6453174" cy="586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2348</TotalTime>
  <Words>127</Words>
  <Application>Microsoft Office PowerPoint</Application>
  <PresentationFormat>Широкоэкранный</PresentationFormat>
  <Paragraphs>27</Paragraphs>
  <Slides>10</Slides>
  <Notes>10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1447</cp:revision>
  <cp:lastPrinted>2026-02-13T09:12:15Z</cp:lastPrinted>
  <dcterms:created xsi:type="dcterms:W3CDTF">2023-09-13T16:03:31Z</dcterms:created>
  <dcterms:modified xsi:type="dcterms:W3CDTF">2026-04-13T07:13:34Z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