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0"/>
  </p:notesMasterIdLst>
  <p:handoutMasterIdLst>
    <p:handoutMasterId r:id="rId11"/>
  </p:handoutMasterIdLst>
  <p:sldIdLst>
    <p:sldId id="532" r:id="rId2"/>
    <p:sldId id="1423" r:id="rId3"/>
    <p:sldId id="1432" r:id="rId4"/>
    <p:sldId id="1433" r:id="rId5"/>
    <p:sldId id="1434" r:id="rId6"/>
    <p:sldId id="1435" r:id="rId7"/>
    <p:sldId id="1430" r:id="rId8"/>
    <p:sldId id="1431" r:id="rId9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2093" autoAdjust="0"/>
  </p:normalViewPr>
  <p:slideViewPr>
    <p:cSldViewPr snapToGrid="0">
      <p:cViewPr varScale="1">
        <p:scale>
          <a:sx n="106" d="100"/>
          <a:sy n="106" d="100"/>
        </p:scale>
        <p:origin x="912" y="102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10.03.2026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10.03.2026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0991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43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75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8039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3/10/2026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информирование за период </a:t>
            </a:r>
          </a:p>
          <a:p>
            <a:pPr algn="ctr"/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02.03.2026 по 09.03.2026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  <a:endParaRPr lang="ru-RU" sz="1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 smtClean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Иране и вокруг него продолжается масштабный военный конфликт, начавшийся 28 февраля с совместной операции США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Израиля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Дым на месте взрыва в южном пригороде Бейрута - РИА Новости, 1920, 06.03.2026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Дым на месте взрыва в южном пригороде Бейрута - РИА Новости, 1920, 06.03.2026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s://cdn-storage-media.tass.ru/resize/1312x868/tass_media/2026/03/05/y/1772690975353568_yOoYS7V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790" y="1328312"/>
            <a:ext cx="8446884" cy="537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4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 smtClean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марта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председатель Законодательного Собрания Александр Бельский провели встречу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активом общественных организаций ветеранов и блокадников Санкт‑Петербурга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2" descr="https://www.gov.spb.ru/static/writable/cache/67/43/67430fd2280330f18b4216d55ea3939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760" y="1636088"/>
            <a:ext cx="7944415" cy="508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05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 smtClean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Путин принял в Кремле Министра внешнеэкономических связей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иностранных дел Венгрии Петера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Сийярто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С Министром внешнеэкономических связей и иностранных дел Венгрии Петером Сийярто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97" y="1233279"/>
            <a:ext cx="8548252" cy="527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79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 smtClean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Кремле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состоялись переговоры Владимира Путина с Президентом Центральноафриканской Республики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Фостеном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Арканжем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Туадерой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Переговоры с Президентом Центральноафриканской Республики Фостеном Арканжем Туадерой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850" y="1188092"/>
            <a:ext cx="8480824" cy="523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 smtClean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марта состоялся телефонный разговор президентов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США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960" y="1118920"/>
            <a:ext cx="8161390" cy="52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98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 smtClean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 smtClean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1983550024382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0117" y="915511"/>
            <a:ext cx="6314460" cy="584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</TotalTime>
  <Words>118</Words>
  <Application>Microsoft Office PowerPoint</Application>
  <PresentationFormat>Широкоэкранный</PresentationFormat>
  <Paragraphs>19</Paragraphs>
  <Slides>8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1419</cp:revision>
  <cp:lastPrinted>2026-02-13T09:12:15Z</cp:lastPrinted>
  <dcterms:created xsi:type="dcterms:W3CDTF">2023-09-13T16:03:31Z</dcterms:created>
  <dcterms:modified xsi:type="dcterms:W3CDTF">2026-03-10T06:05:39Z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