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7"/>
  </p:notesMasterIdLst>
  <p:handoutMasterIdLst>
    <p:handoutMasterId r:id="rId18"/>
  </p:handoutMasterIdLst>
  <p:sldIdLst>
    <p:sldId id="532" r:id="rId2"/>
    <p:sldId id="1434" r:id="rId3"/>
    <p:sldId id="1435" r:id="rId4"/>
    <p:sldId id="1436" r:id="rId5"/>
    <p:sldId id="1440" r:id="rId6"/>
    <p:sldId id="1441" r:id="rId7"/>
    <p:sldId id="1442" r:id="rId8"/>
    <p:sldId id="1443" r:id="rId9"/>
    <p:sldId id="1444" r:id="rId10"/>
    <p:sldId id="1445" r:id="rId11"/>
    <p:sldId id="1446" r:id="rId12"/>
    <p:sldId id="1447" r:id="rId13"/>
    <p:sldId id="1438" r:id="rId14"/>
    <p:sldId id="1430" r:id="rId15"/>
    <p:sldId id="1431" r:id="rId16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102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06.04.2026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06.04.2026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16C3C-1BCF-DD15-F3C7-331E790C7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0A75E9B-A1EB-AC05-A057-F22956F0AE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1BFBD5B-1078-F5B8-A7F4-3B592ED55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3536B7-06B3-0371-13F9-0CB129A45D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560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827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040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869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4277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67635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7530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471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60862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3237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FFEF-2BAE-CC73-A2BE-A22BAFD6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263658-7B74-C45E-4003-A9E7E8998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986CC0-E4EF-71A7-DAC0-6AEA708FC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9E0D6A-894F-585E-90C8-FD25F8360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93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30.03.2026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05.04.2026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марта по инициативе сербской стороны состоялся телефонный разговор Владимира Путина с Президентом Республики Сербии Александром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Вучичем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94" y="1415860"/>
            <a:ext cx="9528613" cy="535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F9DD1-8436-858B-A306-C25AD2639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38E6235-8853-00C5-58B6-22E44D3B890E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C43174E9-5D5A-EF5B-EFC3-064D058CF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F0D649-4780-36E6-72A6-5800AA5D07DB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 марта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Арабской Республики Египет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Абдельфаттахом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D5975D8F-47A3-0157-65F7-47777B25BD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71" y="1159883"/>
            <a:ext cx="9821120" cy="552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 марта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ОАЭ Мухаммедом Бен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Заидом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Аль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Нахайяном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77" y="1152905"/>
            <a:ext cx="9931061" cy="558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4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546326" y="852623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апреля в Москве состоялись переговоры Президента Российской Федерации Владимира Путина и Премьер-министра Республики Армения Никола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Пашиняна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4098" name="Picture 2" descr="С Премьер-министром Армении Николом Пашиняном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875" y="1328312"/>
            <a:ext cx="8784074" cy="541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13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апреля Владимир Путин встретился с членами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избирательной комиссии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5122" name="Picture 2" descr="http://www.cikrf.ru/upload/iblock/a77/mz0qv5zgfqjo4swhd1fu7pwztqubreak/photo_2026_04_01_22_56_4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67" y="1020535"/>
            <a:ext cx="9257777" cy="571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75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апреля в Санкт-Петербурге прошло 23-е заседание Межправительственной российско-кубинской комиссии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торгово-экономическому и научно-техническому сотрудничеству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7170" name="Picture 2" descr="https://www.gov.spb.ru/static/writable/cache/b9/11/b911c4a988bbffd7da73fac46a27caa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026" y="1328312"/>
            <a:ext cx="8202168" cy="5385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01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апреля Владимир Путин поздравил Президента Республики Беларусь Александра Лукашенко с Днём единения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Белоруссии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616" y="1328312"/>
            <a:ext cx="8113058" cy="540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1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апреля Владимир Путин встретился в Кремле с Министром иностранных дел, международного сотрудничества и по вопросам египтян за рубежом Арабской Республики Египет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Бадром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Абдельати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4" name="Picture 2" descr="Встреча с Министром иностранных дел, международного сотрудничества и по вопросам египтян за рубежом Арабской Республики Египет Бадром Абдельати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212" y="1328312"/>
            <a:ext cx="8866612" cy="547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39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апреля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Наследным принцем, Председателем Совета министров Саудовской Аравии Мухаммедом Бен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Сальманом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Аль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Саудом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567" y="1415860"/>
            <a:ext cx="8074025" cy="523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27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апреля по инициативе турецкой стороны состоялся телефонный разговор Владимира Путина с Президентом Турецкой Республики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Реджепом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Тайипом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Эрдоганом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1328312"/>
            <a:ext cx="9554203" cy="537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782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почтил память жертв террористического акта в девятую годовщину трагедии на станции метро «Технологический институт»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www.gov.spb.ru/static/writable/cache/ea/87/ea874df0005128b661093bb8c36fd1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221" y="1328312"/>
            <a:ext cx="8157370" cy="543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4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1D872-49E5-6254-455C-289D94BD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1F71D9-B71A-B61C-7047-55E739678EF3}"/>
              </a:ext>
            </a:extLst>
          </p:cNvPr>
          <p:cNvSpPr txBox="1">
            <a:spLocks/>
          </p:cNvSpPr>
          <p:nvPr/>
        </p:nvSpPr>
        <p:spPr>
          <a:xfrm>
            <a:off x="855022" y="1337149"/>
            <a:ext cx="8144680" cy="27025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8E5F3E36-FF1A-EC12-A36C-BA8712B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2F52CA-68E0-3D1E-C77B-C9207C2C029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израильско-американский вооруженный конфликт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F7665186-09E1-D7E5-9238-03149EFA7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5EA25CDB-75A4-911A-2ACE-7976AA62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21DDF624-5A8F-5895-CC7F-C8AA31AD3F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6955BA0-2E6C-62B1-5A07-E301C5B6D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03DED320-8040-6F23-F0B2-6769A9DA4B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E9FE4A76-B741-126A-A143-E11BACFA5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2F6F1FF7-542B-D74A-67D7-0D7728F685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DB93431-5DE6-4BBC-286E-7D9DC4328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008F592-1DFE-45EA-8DCD-642B3AAB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E17B393-92FE-E423-BA23-4B0788E4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85" y="1020535"/>
            <a:ext cx="8775825" cy="558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7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2934768560853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64689" y="884733"/>
            <a:ext cx="6383226" cy="594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2323</TotalTime>
  <Words>240</Words>
  <Application>Microsoft Office PowerPoint</Application>
  <PresentationFormat>Широкоэкранный</PresentationFormat>
  <Paragraphs>37</Paragraphs>
  <Slides>15</Slides>
  <Notes>15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1441</cp:revision>
  <cp:lastPrinted>2026-02-13T09:12:15Z</cp:lastPrinted>
  <dcterms:created xsi:type="dcterms:W3CDTF">2023-09-13T16:03:31Z</dcterms:created>
  <dcterms:modified xsi:type="dcterms:W3CDTF">2026-04-06T06:09:05Z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