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9"/>
  </p:notesMasterIdLst>
  <p:handoutMasterIdLst>
    <p:handoutMasterId r:id="rId10"/>
  </p:handoutMasterIdLst>
  <p:sldIdLst>
    <p:sldId id="532" r:id="rId2"/>
    <p:sldId id="1434" r:id="rId3"/>
    <p:sldId id="1439" r:id="rId4"/>
    <p:sldId id="1441" r:id="rId5"/>
    <p:sldId id="1438" r:id="rId6"/>
    <p:sldId id="1430" r:id="rId7"/>
    <p:sldId id="1431" r:id="rId8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90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27.04.2026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27.04.2026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58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20.04.2026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26.04.2026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апреля в Кремле состоялись переговоры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Республики Сейшельские Острова Патриком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Эрмини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С Президентом Республики Сейшельские Острова Патриком Эрмин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78" y="1020535"/>
            <a:ext cx="9133463" cy="563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апреля Президент России Владимир Путин встретился в Кремле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Киргизской Республики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Садыром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Жапаровым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С Президентом Киргизской Республики Садыром Жапаровым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4" y="1086595"/>
            <a:ext cx="9057264" cy="558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 апреля в день 40-летия аварии на Чернобыльской атомной электростанции, губернатор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возложил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памятнику «Жертвам радиационных аварий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катастроф» в парке имени Академика Сахарова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https://www.gov.spb.ru/static/writable/cache/68/f4/68f4c246dab3c3890bc95d8fee347a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32" y="1636088"/>
            <a:ext cx="7802728" cy="513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34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551022601290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44204" y="884732"/>
            <a:ext cx="6078588" cy="592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2385</TotalTime>
  <Words>102</Words>
  <Application>Microsoft Office PowerPoint</Application>
  <PresentationFormat>Широкоэкранный</PresentationFormat>
  <Paragraphs>19</Paragraphs>
  <Slides>7</Slides>
  <Notes>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1452</cp:revision>
  <cp:lastPrinted>2026-02-13T09:12:15Z</cp:lastPrinted>
  <dcterms:created xsi:type="dcterms:W3CDTF">2023-09-13T16:03:31Z</dcterms:created>
  <dcterms:modified xsi:type="dcterms:W3CDTF">2026-04-27T06:14:45Z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