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2"/>
  </p:notesMasterIdLst>
  <p:handoutMasterIdLst>
    <p:handoutMasterId r:id="rId13"/>
  </p:handoutMasterIdLst>
  <p:sldIdLst>
    <p:sldId id="532" r:id="rId2"/>
    <p:sldId id="1434" r:id="rId3"/>
    <p:sldId id="1435" r:id="rId4"/>
    <p:sldId id="1436" r:id="rId5"/>
    <p:sldId id="1440" r:id="rId6"/>
    <p:sldId id="1441" r:id="rId7"/>
    <p:sldId id="1438" r:id="rId8"/>
    <p:sldId id="1430" r:id="rId9"/>
    <p:sldId id="1431" r:id="rId10"/>
    <p:sldId id="1439" r:id="rId11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14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23.03.2026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23.03.2026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6C3C-1BCF-DD15-F3C7-331E790C7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0A75E9B-A1EB-AC05-A057-F22956F0A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1BFBD5B-1078-F5B8-A7F4-3B592ED55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3536B7-06B3-0371-13F9-0CB129A45D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560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827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040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163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3483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16.03.2026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22.03.2026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Премьер-министром Федеративной Демократической Республики Эфиопии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Абийем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Ахмедом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11" y="1415860"/>
            <a:ext cx="9189538" cy="515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F9DD1-8436-858B-A306-C25AD263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8E6235-8853-00C5-58B6-22E44D3B890E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C43174E9-5D5A-EF5B-EFC3-064D058CF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F0D649-4780-36E6-72A6-5800AA5D07DB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марта Россия отметила 12-ю годовщину важнейшего события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новейшей истории – 18 марта 2014 года Крым и Севастополь были приняты в состав Российской Федерации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D5975D8F-47A3-0157-65F7-47777B25BD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5" y="1415860"/>
            <a:ext cx="9216970" cy="483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губернатор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Александр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принял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торжественном мероприятии, посвящённом Дню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моряка-подводника и 120-й годовщине со дня образования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подводных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4" name="Picture 2" descr="https://www.gov.spb.ru/static/writable/cache/91/e5/91e5cb4385d4224811bada67678eee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4" y="1636088"/>
            <a:ext cx="8966372" cy="50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Казахстана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Касым-Жомартом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Токаевым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37" y="1212592"/>
            <a:ext cx="9109688" cy="5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13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марта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обратился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жителям города в день памяти жертв теракта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подмосковном Красногорске.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исполнилось два года со дня трагедии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42" y="1623896"/>
            <a:ext cx="8980125" cy="505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07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17B393-92FE-E423-BA23-4B0788E4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5" y="1020535"/>
            <a:ext cx="8775825" cy="558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2695154395679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06714" y="884733"/>
            <a:ext cx="6562382" cy="590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" name="12599371762207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32584" y="884733"/>
            <a:ext cx="6152464" cy="592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7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2272</TotalTime>
  <Words>159</Words>
  <Application>Microsoft Office PowerPoint</Application>
  <PresentationFormat>Широкоэкранный</PresentationFormat>
  <Paragraphs>29</Paragraphs>
  <Slides>10</Slides>
  <Notes>10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1428</cp:revision>
  <cp:lastPrinted>2026-02-13T09:12:15Z</cp:lastPrinted>
  <dcterms:created xsi:type="dcterms:W3CDTF">2023-09-13T16:03:31Z</dcterms:created>
  <dcterms:modified xsi:type="dcterms:W3CDTF">2026-03-23T06:47:17Z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