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14"/>
  </p:notesMasterIdLst>
  <p:handoutMasterIdLst>
    <p:handoutMasterId r:id="rId15"/>
  </p:handoutMasterIdLst>
  <p:sldIdLst>
    <p:sldId id="532" r:id="rId2"/>
    <p:sldId id="1434" r:id="rId3"/>
    <p:sldId id="1440" r:id="rId4"/>
    <p:sldId id="1441" r:id="rId5"/>
    <p:sldId id="1442" r:id="rId6"/>
    <p:sldId id="1439" r:id="rId7"/>
    <p:sldId id="1443" r:id="rId8"/>
    <p:sldId id="1445" r:id="rId9"/>
    <p:sldId id="1444" r:id="rId10"/>
    <p:sldId id="1438" r:id="rId11"/>
    <p:sldId id="1430" r:id="rId12"/>
    <p:sldId id="1431" r:id="rId13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5" d="100"/>
          <a:sy n="105" d="100"/>
        </p:scale>
        <p:origin x="954" y="90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12.05.2026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12.05.2026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EC41-B8EE-F18A-7458-7C2BB94FC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EBD93D3-1ECB-2F29-5072-B2A83867A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E44DBD8-21DC-BD01-8C2F-8A7A54C1B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199BD-713A-DFB1-5A3F-B38A5D115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4152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82CE3-5E01-5813-6D48-AA87F62D0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6AB65B5-EB2C-A58D-A7AB-535AC4D95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484256B-7B14-5B86-4783-879B6B5AE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7F8620-156B-6B91-F11A-4879A1B1F0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336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02B2A-FEA3-70DC-2AF2-E6184A01B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7E5E9B1-EE56-2B15-1878-8F1B8F065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15B839D-DDD7-843D-5234-1965EEBA2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C8FED8-DA16-1FCF-8BF9-0F68936EA6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807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943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393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9027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22DEA-1215-D821-9C13-2CDC3D3FB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0FA5CFE-3BBC-D45F-0A03-7D6BF6FFB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67A2B89-DF6C-9616-6AED-29042E2941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8DE164-C6F0-CFBC-BCE3-8E27489A0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6221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FFEF-2BAE-CC73-A2BE-A22BAFD6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7263658-7B74-C45E-4003-A9E7E8998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F986CC0-E4EF-71A7-DAC0-6AEA708FC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9E0D6A-894F-585E-90C8-FD25F8360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193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/>
            </a:r>
            <a:b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за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04.05.2026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по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11.05.2026</a:t>
            </a:r>
            <a:endParaRPr lang="ru-RU" sz="2900" b="1" dirty="0">
              <a:ln w="22225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мая губернатор 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провёл встречу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участниками СВО, которые проходят лечение в Городской больнице Святого Георгия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Петербурге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4" y="-144463"/>
            <a:ext cx="457111" cy="4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https://www.gov.spb.ru/static/writable/cache/87/6a/876a96b524d31d1b19a9ae81e2ddf04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18" y="1328312"/>
            <a:ext cx="8226302" cy="548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7A595-6DF7-1E20-8B8F-4E99E5984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B2C5F55-F02F-DA8F-2305-D017D378FB18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77E9367D-D317-9704-AD6C-B699DD103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185B11-91D1-8934-7C6F-BF2A13029D66}"/>
              </a:ext>
            </a:extLst>
          </p:cNvPr>
          <p:cNvSpPr/>
          <p:nvPr/>
        </p:nvSpPr>
        <p:spPr>
          <a:xfrm>
            <a:off x="896294" y="312649"/>
            <a:ext cx="87003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мая по случаю 81-й годовщины Победы в Великой Отечественной войне Владимир Путин направил поздравительные послания лидерам Азербайджана, Армении, Белоруссии, Казахстана, Киргизии, Таджикистана, Туркменистана, Узбекистана, Абхазии, Южной Осетии,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народам Грузии и Молдавии</a:t>
            </a:r>
          </a:p>
        </p:txBody>
      </p:sp>
      <p:sp>
        <p:nvSpPr>
          <p:cNvPr id="6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83" y="1943864"/>
            <a:ext cx="8085759" cy="485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3428-AF8F-89BA-C458-DFEBFE495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96F27C2-D1E6-DBB7-978F-89E2212B6D64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32120F7F-049D-4504-96D6-F42DD3116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3B115D-7967-F25E-22E1-617FEB3B6B87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мая помощник Президента Российской Федерации Юрий Ушаков подтвердил, что Россия принимает инициативу президента США Дональда Трампа о перемирии с Украиной для обмена военнопленными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44CDB87E-D122-3F8A-C397-1C4D88C862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45" y="1328312"/>
            <a:ext cx="9578070" cy="538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1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112F8-631A-F345-B87A-BB0EAF7DC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A54B6EB-B323-23F8-F110-7784DB069E1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9EA7407F-43E0-48CD-876E-7B61AA650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374DFF-7A11-483F-6700-81EE0923C85F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мая в канун 81-й годовщины Великой Победы на Пискарёвском мемориальном кладбище состоялась торжественно-траурная церемония возложения цветов и венков к монументу Матери-Родины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1F96C7A5-B172-8D6F-DE5B-61468F79CC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109" y="1328312"/>
            <a:ext cx="8164317" cy="54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2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мая на Красной площади в Москве состоялся военный парад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ознаменование 81-й годовщины Победы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Великой Отечественной войне</a:t>
            </a:r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01" y="1328312"/>
            <a:ext cx="9524426" cy="535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7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окончания военного парада на Красной площади Владимир Путин вместе с главами иностранных делегаций, прибывшими в Москву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празднование Дня Победы, возложили цветы к Могиле Неизвестного Солдата в Александровском саду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195" y="1636088"/>
            <a:ext cx="8448479" cy="511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7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мая на Дворцовой площади в Санкт-Петербурге прошёл военный парад в честь 81-й годовщины Победы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588" y="1020535"/>
            <a:ext cx="8487086" cy="565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4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C3410-E5F8-FC6D-338A-F5AA70CE0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E87BA28-0495-0BAB-DF4D-CCCA9F579FC5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1975DF05-693A-E70A-C4F0-8D69BE18B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AA0158-3844-EAB4-F62F-98EBBA04F827}"/>
              </a:ext>
            </a:extLst>
          </p:cNvPr>
          <p:cNvSpPr/>
          <p:nvPr/>
        </p:nvSpPr>
        <p:spPr>
          <a:xfrm>
            <a:off x="896294" y="312649"/>
            <a:ext cx="8700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мая в день 81-й годовщины Великой Победы, губернатор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председатель Законодательного Собрания Александр Бельский приняли участие в шествии Бессмертного полка по Невскому проспекту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1AE09A0F-2C61-6B97-05E3-BB458311E4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280" y="1636088"/>
            <a:ext cx="9096337" cy="511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5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1D872-49E5-6254-455C-289D94BD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81F71D9-B71A-B61C-7047-55E739678EF3}"/>
              </a:ext>
            </a:extLst>
          </p:cNvPr>
          <p:cNvSpPr txBox="1">
            <a:spLocks/>
          </p:cNvSpPr>
          <p:nvPr/>
        </p:nvSpPr>
        <p:spPr>
          <a:xfrm>
            <a:off x="855022" y="1337149"/>
            <a:ext cx="8144680" cy="27025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8E5F3E36-FF1A-EC12-A36C-BA8712B5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2F52CA-68E0-3D1E-C77B-C9207C2C029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Продолжается израильско-американский вооруженный конфликт против Ирана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F7665186-09E1-D7E5-9238-03149EFA70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5EA25CDB-75A4-911A-2ACE-7976AA620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21DDF624-5A8F-5895-CC7F-C8AA31AD3F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86955BA0-2E6C-62B1-5A07-E301C5B6D7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Командиру роты спецназа из Самарской области присвоили звание Героя России  - 13 марта 2026 | 63.ру">
            <a:extLst>
              <a:ext uri="{FF2B5EF4-FFF2-40B4-BE49-F238E27FC236}">
                <a16:creationId xmlns:a16="http://schemas.microsoft.com/office/drawing/2014/main" id="{03DED320-8040-6F23-F0B2-6769A9DA4B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E9FE4A76-B741-126A-A143-E11BACFA5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2F6F1FF7-542B-D74A-67D7-0D7728F685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2DB93431-5DE6-4BBC-286E-7D9DC4328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6008F592-1DFE-45EA-8DCD-642B3AAB5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77" y="1020535"/>
            <a:ext cx="8488029" cy="566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3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47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3" name="16565010237985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38074" y="884733"/>
            <a:ext cx="5937246" cy="593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2434</TotalTime>
  <Words>257</Words>
  <Application>Microsoft Office PowerPoint</Application>
  <PresentationFormat>Широкоэкранный</PresentationFormat>
  <Paragraphs>30</Paragraphs>
  <Slides>12</Slides>
  <Notes>12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1456</cp:revision>
  <cp:lastPrinted>2026-02-13T09:12:15Z</cp:lastPrinted>
  <dcterms:created xsi:type="dcterms:W3CDTF">2023-09-13T16:03:31Z</dcterms:created>
  <dcterms:modified xsi:type="dcterms:W3CDTF">2026-05-12T05:59:51Z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