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7"/>
  </p:notesMasterIdLst>
  <p:handoutMasterIdLst>
    <p:handoutMasterId r:id="rId8"/>
  </p:handoutMasterIdLst>
  <p:sldIdLst>
    <p:sldId id="532" r:id="rId2"/>
    <p:sldId id="1434" r:id="rId3"/>
    <p:sldId id="1440" r:id="rId4"/>
    <p:sldId id="1430" r:id="rId5"/>
    <p:sldId id="1431" r:id="rId6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14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22.06.2026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22.06.2026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63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b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15.06.2026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21.06.2026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и 18 июня состоялся юбилейный саммит Россия – Ассоциация государств Юго-Восточной Азии, посвящённый 35-летию установления дипломатических отношений между сторонами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317" y="1328312"/>
            <a:ext cx="8727420" cy="538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июня в Константиновском дворце состоялось пленарное заседание Международной конференции «Взаимодействие культур: сохранение наследия и глобальный диалог»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115" y="1328312"/>
            <a:ext cx="8125252" cy="541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7965878282783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79346" y="884733"/>
            <a:ext cx="5916168" cy="5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2557</TotalTime>
  <Words>75</Words>
  <Application>Microsoft Office PowerPoint</Application>
  <PresentationFormat>Широкоэкранный</PresentationFormat>
  <Paragraphs>13</Paragraphs>
  <Slides>5</Slides>
  <Notes>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1475</cp:revision>
  <cp:lastPrinted>2026-02-13T09:12:15Z</cp:lastPrinted>
  <dcterms:created xsi:type="dcterms:W3CDTF">2023-09-13T16:03:31Z</dcterms:created>
  <dcterms:modified xsi:type="dcterms:W3CDTF">2026-06-22T06:25:01Z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