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0"/>
  </p:notesMasterIdLst>
  <p:handoutMasterIdLst>
    <p:handoutMasterId r:id="rId11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30" r:id="rId8"/>
    <p:sldId id="1431" r:id="rId9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15.06.2026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15.06.2026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63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b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08.06.2026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14.06.2026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 июня в 354-ю годовщину со дня рождения Петра I Губернатор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возложил цветы к надгробию Петра I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357" y="1328312"/>
            <a:ext cx="8164317" cy="54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июня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главнокомандующий Военно-Морским Флотом России Александр Моисеев приняли участие в торжественной церемонии открытия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 Международного военно-морского салона «ФЛОТ-2026»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838" y="1636088"/>
            <a:ext cx="7685291" cy="512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июня в День России Президент России Владимир Путин провёл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Кремле встречу с военнослужащими штурмовых подразделений — участниками специальной военной операции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742" y="1328312"/>
            <a:ext cx="8582875" cy="529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 Президент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Владимир Путин провёл совещание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Донецкой и Луганской народных республик, Запорожской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Херсонской областей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11" y="1328312"/>
            <a:ext cx="8802458" cy="543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4026" y="953218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 и Иран достигли договоренности об урегулировании ранее начатого вооруженного конфликта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38" y="1103342"/>
            <a:ext cx="8840003" cy="497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7504964053732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15632" y="884733"/>
            <a:ext cx="5923695" cy="59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2553</TotalTime>
  <Words>139</Words>
  <Application>Microsoft Office PowerPoint</Application>
  <PresentationFormat>Широкоэкранный</PresentationFormat>
  <Paragraphs>22</Paragraphs>
  <Slides>8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1472</cp:revision>
  <cp:lastPrinted>2026-02-13T09:12:15Z</cp:lastPrinted>
  <dcterms:created xsi:type="dcterms:W3CDTF">2023-09-13T16:03:31Z</dcterms:created>
  <dcterms:modified xsi:type="dcterms:W3CDTF">2026-06-15T06:26:44Z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