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1"/>
  </p:notesMasterIdLst>
  <p:handoutMasterIdLst>
    <p:handoutMasterId r:id="rId12"/>
  </p:handoutMasterIdLst>
  <p:sldIdLst>
    <p:sldId id="532" r:id="rId2"/>
    <p:sldId id="1434" r:id="rId3"/>
    <p:sldId id="1440" r:id="rId4"/>
    <p:sldId id="1441" r:id="rId5"/>
    <p:sldId id="1442" r:id="rId6"/>
    <p:sldId id="1439" r:id="rId7"/>
    <p:sldId id="1443" r:id="rId8"/>
    <p:sldId id="1430" r:id="rId9"/>
    <p:sldId id="1431" r:id="rId10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01.06.2026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01.06.2026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631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2CE3-5E01-5813-6D48-AA87F62D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AB65B5-EB2C-A58D-A7AB-535AC4D95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84256B-7B14-5B86-4783-879B6B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F8620-156B-6B91-F11A-4879A1B1F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36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B2A-FEA3-70DC-2AF2-E6184A01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E5E9B1-EE56-2B15-1878-8F1B8F06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5B839D-DDD7-843D-5234-1965EEBA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8FED8-DA16-1FCF-8BF9-0F68936EA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0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9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b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25.05.2026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31.05.2026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мая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Королем Бахрейна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Хамадом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Исой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Халифой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70" y="1096661"/>
            <a:ext cx="9320930" cy="5243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мая Владимир Путин поздравил мусульман России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праздником Курбан-байрам</a:t>
            </a: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536" y="1117250"/>
            <a:ext cx="8744413" cy="529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3428-AF8F-89BA-C458-DFEBFE49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6F27C2-D1E6-DBB7-978F-89E2212B6D64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32120F7F-049D-4504-96D6-F42DD311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115D-7967-F25E-22E1-617FEB3B6B87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мая в 323-ю годовщину основания Петербурга Губернатор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возложил цветы к памятнику основателю города на Сенатской площади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44CDB87E-D122-3F8A-C397-1C4D88C8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386" y="1328312"/>
            <a:ext cx="7816361" cy="5210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01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2F8-631A-F345-B87A-BB0EAF7D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54B6EB-B323-23F8-F110-7784DB069E1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9EA7407F-43E0-48CD-876E-7B61AA65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374DFF-7A11-483F-6700-81EE0923C85F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мая в День основания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Санкт‑Петербурга Губернатор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председатель Законодательного Собрания Александр Бельский заложили в фойе Красного зала Мариинского дворца «Капсулу времени»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F96C7A5-B172-8D6F-DE5B-61468F79CC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46" y="1636088"/>
            <a:ext cx="7596554" cy="506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02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4026" y="953218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мая 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Астане во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Дворце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Независимости состоялись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переговоры Владимира Путина с Президентом Республики Казахстан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Касым-Жомартом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Токаевым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983" y="1328312"/>
            <a:ext cx="8566769" cy="5285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мая в Астане состоялось заседание Высшего Евразийского экономического совета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70" y="1117250"/>
            <a:ext cx="8911949" cy="5498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878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4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6348211907321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4012" y="884732"/>
            <a:ext cx="5945587" cy="594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2504</TotalTime>
  <Words>139</Words>
  <Application>Microsoft Office PowerPoint</Application>
  <PresentationFormat>Широкоэкранный</PresentationFormat>
  <Paragraphs>24</Paragraphs>
  <Slides>9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1464</cp:revision>
  <cp:lastPrinted>2026-02-13T09:12:15Z</cp:lastPrinted>
  <dcterms:created xsi:type="dcterms:W3CDTF">2023-09-13T16:03:31Z</dcterms:created>
  <dcterms:modified xsi:type="dcterms:W3CDTF">2026-06-01T06:14:20Z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